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7" r:id="rId5"/>
    <p:sldId id="1158" r:id="rId6"/>
    <p:sldId id="1161" r:id="rId7"/>
    <p:sldId id="115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主要讲述了地球淡水资源正在迅速耗尽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强调了水对生命的重要性及节约用水的紧迫性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并提供了简单易行的节水建议。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85" y="758851"/>
            <a:ext cx="10598441" cy="137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that we are using up the Earth’s fresh water faster than we can replace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water to stay alive and if we don’t use water wisely, it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502918" y="1412776"/>
            <a:ext cx="518457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060334"/>
            <a:ext cx="1168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run out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3903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考查动词短语。句意：我们需要水来维持生命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如果我们不明智地使用水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水就会耗尽。根据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we don’t use water wisely”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如果我们不明智地使用水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水会被耗尽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耗尽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为不及物动词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needed for just about everything we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it to farm, to wash, to provide power, to control fires and most importantly, to drink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water, we would all die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539757" y="873551"/>
            <a:ext cx="511256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68960"/>
            <a:ext cx="1273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Without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考查介词。句意：没有水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我们都会死。根据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water,we would all die.”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我们都会死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）及常识可知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我们都会死。句首单词首字母应大写。故填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79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all save water if we want to have enough to stay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saving money and saving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475644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means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 bwMode="auto">
          <a:xfrm>
            <a:off x="3477040" y="862590"/>
            <a:ext cx="518457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01302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考查动词第三人称单数形式。句意：使用更少的水意味着省钱和节约能源。根据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“Using less water”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用更少的水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“saving money and saving energy”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省钱和节约能源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此处应是说使用更少的水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意味着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省钱和节约能源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意味着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主语是动名词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该句陈述事实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故动词填第三人称单数形式。故填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97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all save water if we want to have enough to stay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saving money and saving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47564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helpful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 bwMode="auto">
          <a:xfrm>
            <a:off x="3477040" y="862590"/>
            <a:ext cx="518457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01302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考查形容词。句意：以下是一些有帮助的建议。根据下文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shorter showers and only half fill the bath.”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淋浴时间缩短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或浴缸里只放一半水。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这里指的是有帮助的建议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有帮助的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在此处作前置定语。故填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2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*Have shorter showers or only half fill the bath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*Turn the tap off while you soap your hands or brush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*Fix any taps or hoses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drip, every drop counts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2780928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teeth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考查名词复数。句意：用肥皂洗手或刷牙时关掉水龙头。根据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 the tap off”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关掉水龙头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“brush your ... 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刷你的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此处指的是刷牙的时候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牙齿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此处应填复数名词泛指类别。故填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09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744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2025-09-17T15:36:09Z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